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Hubble Deep Field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Alexis Bell, Eddy </a:t>
            </a:r>
            <a:r>
              <a:rPr lang="en-US" dirty="0" err="1" smtClean="0"/>
              <a:t>Ndungu</a:t>
            </a:r>
            <a:r>
              <a:rPr lang="en-US" dirty="0" smtClean="0"/>
              <a:t>, Spencer Smith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4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Hubble deep space field North	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309" y="685800"/>
            <a:ext cx="5421407" cy="53086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Area of </a:t>
            </a:r>
            <a:r>
              <a:rPr lang="en-US" dirty="0" err="1" smtClean="0"/>
              <a:t>Ursa</a:t>
            </a:r>
            <a:r>
              <a:rPr lang="en-US" dirty="0" smtClean="0"/>
              <a:t> Major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Area appears empty to the eye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The photo has approximately 3000 galaxies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12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94465"/>
            <a:ext cx="3657600" cy="2091267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image was taken over 10 days around Christmas </a:t>
            </a:r>
            <a:r>
              <a:rPr lang="en-US" dirty="0" smtClean="0"/>
              <a:t>1995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342 separate exposures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100+ hours of exposure time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2875" y="839787"/>
            <a:ext cx="4486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40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Sees back to when the universe was very young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Galaxies seen are smaller and more irregular than those closer to us.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3" y="962660"/>
            <a:ext cx="5943600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45297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49</TotalTime>
  <Words>73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Century Gothic</vt:lpstr>
      <vt:lpstr>Wingdings</vt:lpstr>
      <vt:lpstr>Wingdings 3</vt:lpstr>
      <vt:lpstr>Slice</vt:lpstr>
      <vt:lpstr>Hubble Deep Field</vt:lpstr>
      <vt:lpstr>Hubble deep space field North </vt:lpstr>
      <vt:lpstr>PowerPoint Presentation</vt:lpstr>
      <vt:lpstr>PowerPoint Presentation</vt:lpstr>
    </vt:vector>
  </TitlesOfParts>
  <Company>Muscogee County School District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Hubble Deep Field</dc:title>
  <dc:creator>Smith Tobi D</dc:creator>
  <cp:lastModifiedBy>Smith Tobi D</cp:lastModifiedBy>
  <cp:revision>5</cp:revision>
  <dcterms:created xsi:type="dcterms:W3CDTF">2016-05-11T17:59:33Z</dcterms:created>
  <dcterms:modified xsi:type="dcterms:W3CDTF">2016-05-12T18:29:21Z</dcterms:modified>
</cp:coreProperties>
</file>